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6"/>
  </p:notesMasterIdLst>
  <p:sldIdLst>
    <p:sldId id="298" r:id="rId2"/>
    <p:sldId id="301" r:id="rId3"/>
    <p:sldId id="302" r:id="rId4"/>
    <p:sldId id="28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82"/>
    <p:restoredTop sz="94512"/>
  </p:normalViewPr>
  <p:slideViewPr>
    <p:cSldViewPr snapToGrid="0" snapToObjects="1">
      <p:cViewPr varScale="1">
        <p:scale>
          <a:sx n="81" d="100"/>
          <a:sy n="81" d="100"/>
        </p:scale>
        <p:origin x="39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54393-6B7C-1D4C-AEDB-7B6844B9000E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4B0DE-C864-9E41-BF4E-8B111B6784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7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672423"/>
            <a:ext cx="12188825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-9429"/>
            <a:ext cx="12188825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166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:\vikas\my docs\LOGO IAStructE.JPG">
            <a:extLst>
              <a:ext uri="{FF2B5EF4-FFF2-40B4-BE49-F238E27FC236}">
                <a16:creationId xmlns:a16="http://schemas.microsoft.com/office/drawing/2014/main" id="{96A81EF1-0B47-D646-A1CF-2A87FF7698A8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23" y="5790382"/>
            <a:ext cx="693420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233DDC-95AA-534E-A6F8-F35D2B79BA15}"/>
              </a:ext>
            </a:extLst>
          </p:cNvPr>
          <p:cNvSpPr/>
          <p:nvPr userDrawn="1"/>
        </p:nvSpPr>
        <p:spPr>
          <a:xfrm>
            <a:off x="108857" y="5639612"/>
            <a:ext cx="6414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 err="1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StructE</a:t>
            </a:r>
            <a:r>
              <a:rPr lang="en-IN" sz="3200" b="1" dirty="0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 </a:t>
            </a:r>
            <a:r>
              <a:rPr lang="en-IN" sz="3200" b="1" dirty="0" err="1" smtClean="0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NatCon</a:t>
            </a:r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 2026</a:t>
            </a:r>
            <a:endParaRPr lang="en-IN" sz="3200" b="1" dirty="0">
              <a:solidFill>
                <a:schemeClr val="accent2">
                  <a:lumMod val="75000"/>
                </a:schemeClr>
              </a:solidFill>
              <a:latin typeface="Berlin Sans FB Demi" panose="020E0802020502020306" pitchFamily="34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053943" y="5508171"/>
            <a:ext cx="0" cy="1349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WordArt 3"/>
          <p:cNvSpPr>
            <a:spLocks noChangeAspect="1" noChangeArrowheads="1" noChangeShapeType="1" noTextEdit="1"/>
          </p:cNvSpPr>
          <p:nvPr userDrawn="1"/>
        </p:nvSpPr>
        <p:spPr bwMode="auto">
          <a:xfrm>
            <a:off x="8103615" y="5790382"/>
            <a:ext cx="3402585" cy="306434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b="1" dirty="0" smtClean="0">
                <a:solidFill>
                  <a:srgbClr val="0000FF"/>
                </a:solidFill>
              </a:rPr>
              <a:t>Indian Association of </a:t>
            </a:r>
          </a:p>
        </p:txBody>
      </p:sp>
      <p:sp>
        <p:nvSpPr>
          <p:cNvPr id="15" name="WordArt 3"/>
          <p:cNvSpPr>
            <a:spLocks noChangeAspect="1" noChangeArrowheads="1" noChangeShapeType="1" noTextEdit="1"/>
          </p:cNvSpPr>
          <p:nvPr userDrawn="1"/>
        </p:nvSpPr>
        <p:spPr bwMode="auto">
          <a:xfrm>
            <a:off x="8091122" y="6236696"/>
            <a:ext cx="3402585" cy="23023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b="1" dirty="0" smtClean="0">
                <a:solidFill>
                  <a:srgbClr val="0000FF"/>
                </a:solidFill>
              </a:rPr>
              <a:t>Structural Engineers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6775140"/>
              </p:ext>
            </p:extLst>
          </p:nvPr>
        </p:nvGraphicFramePr>
        <p:xfrm>
          <a:off x="0" y="22436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2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9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Presentation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</a:rPr>
                        <a:t> Title:</a:t>
                      </a:r>
                      <a:endParaRPr lang="en-IN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Authors’ name</a:t>
                      </a:r>
                      <a:endParaRPr lang="en-IN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WordArt 3"/>
          <p:cNvSpPr>
            <a:spLocks noChangeAspect="1" noChangeArrowheads="1" noChangeShapeType="1" noTextEdit="1"/>
          </p:cNvSpPr>
          <p:nvPr userDrawn="1"/>
        </p:nvSpPr>
        <p:spPr bwMode="auto">
          <a:xfrm>
            <a:off x="448633" y="6297603"/>
            <a:ext cx="6074229" cy="425738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600" b="1" i="1" dirty="0" smtClean="0">
                <a:solidFill>
                  <a:srgbClr val="0070C0"/>
                </a:solidFill>
              </a:rPr>
              <a:t>National Conference on Towards a Safe and Enduring Built Habitat</a:t>
            </a:r>
            <a:endParaRPr lang="en-IN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5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91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70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0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7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8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3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1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1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1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45257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952353-31D2-2549-8B6B-438F7CE981E4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C7363BA-1D2E-734C-BF27-F8018D953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5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3207" y="2339907"/>
            <a:ext cx="49427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b="1" i="1" dirty="0" smtClean="0"/>
              <a:t>February 5, 6, 7, 2026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err="1"/>
              <a:t>Vishweshwaraya</a:t>
            </a:r>
            <a:r>
              <a:rPr lang="en-US" sz="2400" b="1" i="1" dirty="0"/>
              <a:t> </a:t>
            </a:r>
            <a:r>
              <a:rPr lang="en-US" sz="2400" b="1" i="1" dirty="0" err="1"/>
              <a:t>Bhavan</a:t>
            </a:r>
            <a:r>
              <a:rPr lang="en-US" sz="2400" b="1" i="1" dirty="0"/>
              <a:t>, </a:t>
            </a:r>
            <a:r>
              <a:rPr lang="en-IN" sz="2400" b="1" i="1" dirty="0" smtClean="0"/>
              <a:t>Hyderabad</a:t>
            </a:r>
            <a:endParaRPr lang="en-IN" sz="2400" b="1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233DDC-95AA-534E-A6F8-F35D2B79BA15}"/>
              </a:ext>
            </a:extLst>
          </p:cNvPr>
          <p:cNvSpPr/>
          <p:nvPr/>
        </p:nvSpPr>
        <p:spPr>
          <a:xfrm>
            <a:off x="6781943" y="1557824"/>
            <a:ext cx="4400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i="1" dirty="0"/>
              <a:t>Organized </a:t>
            </a:r>
            <a:r>
              <a:rPr lang="en-IN" sz="3200" b="1" i="1" dirty="0" smtClean="0"/>
              <a:t>by</a:t>
            </a:r>
            <a:endParaRPr lang="en-IN" sz="3200" b="1" i="1" dirty="0"/>
          </a:p>
        </p:txBody>
      </p:sp>
      <p:sp>
        <p:nvSpPr>
          <p:cNvPr id="12" name="WordArt 3"/>
          <p:cNvSpPr>
            <a:spLocks noChangeAspect="1" noChangeArrowheads="1" noChangeShapeType="1" noTextEdit="1"/>
          </p:cNvSpPr>
          <p:nvPr/>
        </p:nvSpPr>
        <p:spPr bwMode="auto">
          <a:xfrm>
            <a:off x="6066169" y="2218542"/>
            <a:ext cx="5773402" cy="779743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b="1" dirty="0" smtClean="0">
                <a:solidFill>
                  <a:srgbClr val="0000FF"/>
                </a:solidFill>
              </a:rPr>
              <a:t>Indian Association of Structural Engineers</a:t>
            </a:r>
            <a:endParaRPr lang="en-IN" sz="3600" b="1" kern="10" dirty="0">
              <a:solidFill>
                <a:srgbClr val="0000FF"/>
              </a:solidFill>
              <a:effectLst>
                <a:outerShdw dist="35921" dir="2700000" algn="ctr" rotWithShape="0">
                  <a:srgbClr val="B2B2B2">
                    <a:alpha val="79999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484632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1233DDC-95AA-534E-A6F8-F35D2B79BA15}"/>
              </a:ext>
            </a:extLst>
          </p:cNvPr>
          <p:cNvSpPr/>
          <p:nvPr/>
        </p:nvSpPr>
        <p:spPr>
          <a:xfrm>
            <a:off x="1331611" y="5065854"/>
            <a:ext cx="9068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002060"/>
                </a:solidFill>
              </a:rPr>
              <a:t>Title of the presentation</a:t>
            </a:r>
            <a:endParaRPr lang="en-IN" sz="2800" b="1" i="1" dirty="0">
              <a:solidFill>
                <a:srgbClr val="00206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233DDC-95AA-534E-A6F8-F35D2B79BA15}"/>
              </a:ext>
            </a:extLst>
          </p:cNvPr>
          <p:cNvSpPr/>
          <p:nvPr/>
        </p:nvSpPr>
        <p:spPr>
          <a:xfrm>
            <a:off x="1331612" y="5926804"/>
            <a:ext cx="9068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2060"/>
                </a:solidFill>
              </a:rPr>
              <a:t>Authors’ name</a:t>
            </a:r>
            <a:endParaRPr lang="en-IN" sz="2400" i="1" dirty="0">
              <a:solidFill>
                <a:srgbClr val="002060"/>
              </a:solidFill>
            </a:endParaRPr>
          </a:p>
        </p:txBody>
      </p:sp>
      <p:sp>
        <p:nvSpPr>
          <p:cNvPr id="13" name="WordArt 3"/>
          <p:cNvSpPr>
            <a:spLocks noChangeAspect="1" noChangeArrowheads="1" noChangeShapeType="1" noTextEdit="1"/>
          </p:cNvSpPr>
          <p:nvPr/>
        </p:nvSpPr>
        <p:spPr bwMode="auto">
          <a:xfrm>
            <a:off x="583118" y="3508634"/>
            <a:ext cx="11022286" cy="775281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600" b="1" i="1" dirty="0">
                <a:solidFill>
                  <a:srgbClr val="0070C0"/>
                </a:solidFill>
              </a:rPr>
              <a:t>National Conference on </a:t>
            </a:r>
            <a:r>
              <a:rPr lang="en-IN" sz="3600" b="1" i="1" dirty="0" smtClean="0">
                <a:solidFill>
                  <a:srgbClr val="0070C0"/>
                </a:solidFill>
              </a:rPr>
              <a:t>Towards a Safe and Enduring Built Habitat</a:t>
            </a:r>
            <a:endParaRPr lang="en-IN" sz="3600" b="1" i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40" y="1073762"/>
            <a:ext cx="3659438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2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4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1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5F16E1-4472-3240-AD1E-583535051270}"/>
              </a:ext>
            </a:extLst>
          </p:cNvPr>
          <p:cNvSpPr txBox="1"/>
          <p:nvPr/>
        </p:nvSpPr>
        <p:spPr>
          <a:xfrm>
            <a:off x="3259056" y="3244905"/>
            <a:ext cx="5849318" cy="1200329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bliqueTopLeft"/>
              <a:lightRig rig="threePt" dir="t"/>
            </a:scene3d>
          </a:bodyPr>
          <a:lstStyle/>
          <a:p>
            <a:pPr>
              <a:defRPr/>
            </a:pPr>
            <a:r>
              <a:rPr lang="en-US" sz="7200" dirty="0">
                <a:solidFill>
                  <a:schemeClr val="accent1">
                    <a:lumMod val="75000"/>
                  </a:schemeClr>
                </a:solidFill>
                <a:effectLst>
                  <a:reflection stA="49000" endPos="56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AE7A30-E560-3D48-B2F7-D7D852D56F25}"/>
              </a:ext>
            </a:extLst>
          </p:cNvPr>
          <p:cNvSpPr txBox="1"/>
          <p:nvPr/>
        </p:nvSpPr>
        <p:spPr>
          <a:xfrm>
            <a:off x="1248032" y="551111"/>
            <a:ext cx="9094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Contacts : </a:t>
            </a:r>
            <a:r>
              <a:rPr lang="en-US" sz="2800" dirty="0">
                <a:solidFill>
                  <a:srgbClr val="FF0000"/>
                </a:solidFill>
              </a:rPr>
              <a:t>Give  E mail IDs for contact</a:t>
            </a:r>
          </a:p>
        </p:txBody>
      </p:sp>
    </p:spTree>
    <p:extLst>
      <p:ext uri="{BB962C8B-B14F-4D97-AF65-F5344CB8AC3E}">
        <p14:creationId xmlns:p14="http://schemas.microsoft.com/office/powerpoint/2010/main" val="814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for presentation - StructE Natcon 2026 (OLD)" id="{C4FC33D8-CEFA-4579-A320-18474708B926}" vid="{FBF430A7-47C4-4FDC-AFA4-EE125B0892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17928</TotalTime>
  <Words>47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Berlin Sans FB Demi</vt:lpstr>
      <vt:lpstr>Calibri</vt:lpstr>
      <vt:lpstr>Calibri Light</vt:lpstr>
      <vt:lpstr>Times New Roman</vt:lpstr>
      <vt:lpstr>Retrospect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iastructe@gmail.com</cp:lastModifiedBy>
  <cp:revision>832</cp:revision>
  <cp:lastPrinted>2022-01-27T16:06:04Z</cp:lastPrinted>
  <dcterms:created xsi:type="dcterms:W3CDTF">2021-02-09T07:59:20Z</dcterms:created>
  <dcterms:modified xsi:type="dcterms:W3CDTF">2025-11-22T05:21:08Z</dcterms:modified>
</cp:coreProperties>
</file>